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7"/>
    <p:restoredTop sz="94756"/>
  </p:normalViewPr>
  <p:slideViewPr>
    <p:cSldViewPr snapToGrid="0" snapToObjects="1">
      <p:cViewPr varScale="1">
        <p:scale>
          <a:sx n="106" d="100"/>
          <a:sy n="106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A896D-C7E9-6C42-993B-FBDF16ED988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EC0D4-4C41-1443-8768-4B7709715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EC0D4-4C41-1443-8768-4B7709715B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2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6568F-674F-D544-9E76-67CAF7117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AD597B-EE80-8F42-A7EB-B441DE90D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F71BE8-BEA8-BE46-B379-0181F086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681F2-D700-4B4E-8B35-D5C873AEC6A1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6F86D-A05B-B144-B537-40D62B19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611F3-5055-BE4C-9643-D8764D8E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C3B09-5FED-F741-86FD-2730EF536B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D59A76-260A-304A-B47B-7AEA37B68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78EE20-1F53-5440-8927-18561F4A7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2837" y="467200"/>
            <a:ext cx="1310326" cy="13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CA4ADA-C6FF-7946-A464-0F4ABFF6C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22AAB-0285-F64C-823B-E4EFA4FF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C4E5FF-4220-D54C-B3D9-A10FCF4B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226" y="1847850"/>
            <a:ext cx="8474574" cy="4351338"/>
          </a:xfrm>
          <a:prstGeom prst="rect">
            <a:avLst/>
          </a:prstGeom>
        </p:spPr>
        <p:txBody>
          <a:bodyPr/>
          <a:lstStyle>
            <a:lvl1pPr marL="290513" indent="-282575">
              <a:buClr>
                <a:srgbClr val="C00000"/>
              </a:buClr>
              <a:buFont typeface="System Font Regular"/>
              <a:buChar char="&gt;"/>
              <a:tabLst/>
              <a:defRPr/>
            </a:lvl1pPr>
            <a:lvl2pPr marL="685800" indent="-228600">
              <a:buSzPct val="80000"/>
              <a:buFont typeface="Arial" panose="020B0604020202020204" pitchFamily="34" charset="0"/>
              <a:buChar char="•"/>
              <a:defRPr/>
            </a:lvl2pPr>
            <a:lvl3pPr marL="1143000" indent="-228600">
              <a:buSzPct val="8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/>
            </a:lvl4pPr>
            <a:lvl5pPr marL="2057400" indent="-228600">
              <a:buSzPct val="8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DD8E9CE-863E-8E49-88FE-A2FBB910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103" y="6265341"/>
            <a:ext cx="2743200" cy="365125"/>
          </a:xfrm>
          <a:prstGeom prst="rect">
            <a:avLst/>
          </a:prstGeom>
        </p:spPr>
        <p:txBody>
          <a:bodyPr/>
          <a:lstStyle/>
          <a:p>
            <a:fld id="{4C7C3B09-5FED-F741-86FD-2730EF536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B4720E-304B-0A41-A962-38EF7259C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22AAB-0285-F64C-823B-E4EFA4FF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2A25BC-B50B-114B-9346-384347C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103" y="6265341"/>
            <a:ext cx="2743200" cy="365125"/>
          </a:xfrm>
          <a:prstGeom prst="rect">
            <a:avLst/>
          </a:prstGeom>
        </p:spPr>
        <p:txBody>
          <a:bodyPr/>
          <a:lstStyle/>
          <a:p>
            <a:fld id="{4C7C3B09-5FED-F741-86FD-2730EF536B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9ED0BDA-1C83-AE43-83EC-D82F6B21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226" y="1847850"/>
            <a:ext cx="8474574" cy="4351338"/>
          </a:xfrm>
          <a:prstGeom prst="rect">
            <a:avLst/>
          </a:prstGeom>
        </p:spPr>
        <p:txBody>
          <a:bodyPr/>
          <a:lstStyle>
            <a:lvl1pPr marL="290513" indent="-282575">
              <a:buClr>
                <a:srgbClr val="C00000"/>
              </a:buClr>
              <a:buFont typeface="System Font Regular"/>
              <a:buChar char="&gt;"/>
              <a:tabLst/>
              <a:defRPr/>
            </a:lvl1pPr>
            <a:lvl2pPr marL="685800" indent="-228600">
              <a:buSzPct val="80000"/>
              <a:buFont typeface="Arial" panose="020B0604020202020204" pitchFamily="34" charset="0"/>
              <a:buChar char="•"/>
              <a:defRPr/>
            </a:lvl2pPr>
            <a:lvl3pPr marL="1143000" indent="-228600">
              <a:buSzPct val="8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/>
            </a:lvl4pPr>
            <a:lvl5pPr marL="2057400" indent="-228600">
              <a:buSzPct val="8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5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A34251-D5D1-2049-87FD-45C8BC099F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" y="0"/>
            <a:ext cx="1217041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22AAB-0285-F64C-823B-E4EFA4FF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2A25BC-B50B-114B-9346-384347C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530" y="6321903"/>
            <a:ext cx="2743200" cy="365125"/>
          </a:xfrm>
          <a:prstGeom prst="rect">
            <a:avLst/>
          </a:prstGeom>
        </p:spPr>
        <p:txBody>
          <a:bodyPr/>
          <a:lstStyle/>
          <a:p>
            <a:fld id="{4C7C3B09-5FED-F741-86FD-2730EF536B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9ED0BDA-1C83-AE43-83EC-D82F6B21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8474574" cy="4351338"/>
          </a:xfrm>
          <a:prstGeom prst="rect">
            <a:avLst/>
          </a:prstGeom>
        </p:spPr>
        <p:txBody>
          <a:bodyPr/>
          <a:lstStyle>
            <a:lvl1pPr marL="290513" indent="-282575">
              <a:buClr>
                <a:srgbClr val="C00000"/>
              </a:buClr>
              <a:buFont typeface="System Font Regular"/>
              <a:buChar char="&gt;"/>
              <a:tabLst/>
              <a:defRPr/>
            </a:lvl1pPr>
            <a:lvl2pPr marL="685800" indent="-228600">
              <a:buSzPct val="80000"/>
              <a:buFont typeface="Arial" panose="020B0604020202020204" pitchFamily="34" charset="0"/>
              <a:buChar char="•"/>
              <a:defRPr/>
            </a:lvl2pPr>
            <a:lvl3pPr marL="1143000" indent="-228600">
              <a:buSzPct val="8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/>
            </a:lvl4pPr>
            <a:lvl5pPr marL="2057400" indent="-228600">
              <a:buSzPct val="8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1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C2161D-7B27-4C41-84BA-8A7FD5C88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8" y="0"/>
            <a:ext cx="121854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9FAF6D-0F0A-D14B-9426-9D1B0470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60" y="2706072"/>
            <a:ext cx="4523921" cy="11148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C4E296-5070-F141-AB6A-8033ADE5E1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2560" y="4393520"/>
            <a:ext cx="514907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0D66606-9155-3A49-923C-B100E71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103" y="6265341"/>
            <a:ext cx="2743200" cy="365125"/>
          </a:xfrm>
          <a:prstGeom prst="rect">
            <a:avLst/>
          </a:prstGeom>
        </p:spPr>
        <p:txBody>
          <a:bodyPr/>
          <a:lstStyle/>
          <a:p>
            <a:fld id="{4C7C3B09-5FED-F741-86FD-2730EF536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BC4247-D181-4440-9A0E-3BE202784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" y="0"/>
            <a:ext cx="121704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FD80B4-FB85-AF41-8A61-217ACB2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1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C3B09-5FED-F741-86FD-2730EF536B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F631E4D-9A53-C047-9DB2-FEE8EEC6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593889"/>
            <a:ext cx="11278385" cy="562593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1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86FD86-822E-3947-AE7D-514E18BF4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FD80B4-FB85-AF41-8A61-217ACB2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1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C3B09-5FED-F741-86FD-2730EF536B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F631E4D-9A53-C047-9DB2-FEE8EEC6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593889"/>
            <a:ext cx="11278385" cy="562593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D2B364-6E75-674F-809D-9B43F3A0E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87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3B09-5FED-F741-86FD-2730EF536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5" r:id="rId6"/>
    <p:sldLayoutId id="2147483662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3929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50000"/>
        <a:buFont typeface="Hiragino Sans W3" panose="020B0300000000000000" pitchFamily="34" charset="-128"/>
        <a:buChar char="＞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50000"/>
        <a:buFont typeface="Hiragino Sans W3" panose="020B0300000000000000" pitchFamily="34" charset="-128"/>
        <a:buChar char="＞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50000"/>
        <a:buFont typeface="Hiragino Sans W3" panose="020B0300000000000000" pitchFamily="34" charset="-128"/>
        <a:buChar char="＞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50000"/>
        <a:buFont typeface="Hiragino Sans W3" panose="020B0300000000000000" pitchFamily="34" charset="-128"/>
        <a:buChar char="＞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0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01B8898-B9CD-B446-8A9C-50C03CF5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73E29D-EC0C-6F41-B37C-BA1F9594D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1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1D560-CC9E-C443-91C5-CD89917E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3455DF-A0FD-6F48-B23E-0811A577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E9384FF-9AA9-ED40-8FCB-CE4DC10D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37FFBDD-9290-7049-AC17-3628D90C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9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212E30E-484E-FF47-BE6B-B2823A97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FF87F80-4ECB-D940-81C0-84BD4BA32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3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78A92C-277C-5140-A22B-B0F1452DB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3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7C9B22-8AD9-064D-A7D8-5FF977A99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85" y="593889"/>
            <a:ext cx="10778764" cy="562593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8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Hiragino Sans W3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Klancher</dc:creator>
  <cp:lastModifiedBy>Breedlove, Amber D.</cp:lastModifiedBy>
  <cp:revision>3</cp:revision>
  <dcterms:created xsi:type="dcterms:W3CDTF">2018-10-25T20:52:28Z</dcterms:created>
  <dcterms:modified xsi:type="dcterms:W3CDTF">2018-10-26T12:52:43Z</dcterms:modified>
</cp:coreProperties>
</file>